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2.png"/><Relationship Id="rId5" Type="http://schemas.openxmlformats.org/officeDocument/2006/relationships/image" Target="../media/image76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2.png"/><Relationship Id="rId11" Type="http://schemas.openxmlformats.org/officeDocument/2006/relationships/image" Target="../media/image12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1.png"/><Relationship Id="rId9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9.png"/><Relationship Id="rId12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8.png"/><Relationship Id="rId11" Type="http://schemas.openxmlformats.org/officeDocument/2006/relationships/image" Target="../media/image92.png"/><Relationship Id="rId5" Type="http://schemas.openxmlformats.org/officeDocument/2006/relationships/image" Target="../media/image36.pn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2.png"/><Relationship Id="rId5" Type="http://schemas.openxmlformats.org/officeDocument/2006/relationships/image" Target="../media/image93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2.png"/><Relationship Id="rId5" Type="http://schemas.openxmlformats.org/officeDocument/2006/relationships/image" Target="../media/image97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1.png"/><Relationship Id="rId12" Type="http://schemas.openxmlformats.org/officeDocument/2006/relationships/image" Target="../media/image1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2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1.png"/><Relationship Id="rId9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7.png"/><Relationship Id="rId12" Type="http://schemas.openxmlformats.org/officeDocument/2006/relationships/image" Target="../media/image1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2.png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0" Type="http://schemas.openxmlformats.org/officeDocument/2006/relationships/image" Target="../media/image109.png"/><Relationship Id="rId4" Type="http://schemas.openxmlformats.org/officeDocument/2006/relationships/image" Target="../media/image1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2.png"/><Relationship Id="rId5" Type="http://schemas.openxmlformats.org/officeDocument/2006/relationships/image" Target="../media/image111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2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audio" Target="../media/media17.m4a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microsoft.com/office/2007/relationships/media" Target="../media/media17.m4a"/><Relationship Id="rId6" Type="http://schemas.openxmlformats.org/officeDocument/2006/relationships/image" Target="../media/image62.png"/><Relationship Id="rId11" Type="http://schemas.openxmlformats.org/officeDocument/2006/relationships/image" Target="../media/image119.png"/><Relationship Id="rId5" Type="http://schemas.openxmlformats.org/officeDocument/2006/relationships/image" Target="../media/image114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4" Type="http://schemas.openxmlformats.org/officeDocument/2006/relationships/image" Target="../media/image1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0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2.png"/><Relationship Id="rId5" Type="http://schemas.openxmlformats.org/officeDocument/2006/relationships/image" Target="../media/image129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audio" Target="../media/media2.m4a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microsoft.com/office/2007/relationships/media" Target="../media/media2.m4a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12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62.png"/><Relationship Id="rId5" Type="http://schemas.openxmlformats.org/officeDocument/2006/relationships/image" Target="../media/image131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5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34.png"/><Relationship Id="rId11" Type="http://schemas.openxmlformats.org/officeDocument/2006/relationships/image" Target="../media/image12.png"/><Relationship Id="rId5" Type="http://schemas.openxmlformats.org/officeDocument/2006/relationships/image" Target="../media/image133.pn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1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9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2.png"/><Relationship Id="rId11" Type="http://schemas.openxmlformats.org/officeDocument/2006/relationships/image" Target="../media/image12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1.png"/><Relationship Id="rId9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12" Type="http://schemas.openxmlformats.org/officeDocument/2006/relationships/image" Target="../media/image148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62.png"/><Relationship Id="rId11" Type="http://schemas.openxmlformats.org/officeDocument/2006/relationships/image" Target="../media/image147.png"/><Relationship Id="rId5" Type="http://schemas.openxmlformats.org/officeDocument/2006/relationships/image" Target="../media/image143.png"/><Relationship Id="rId10" Type="http://schemas.openxmlformats.org/officeDocument/2006/relationships/image" Target="../media/image146.png"/><Relationship Id="rId4" Type="http://schemas.openxmlformats.org/officeDocument/2006/relationships/image" Target="../media/image1.png"/><Relationship Id="rId9" Type="http://schemas.openxmlformats.org/officeDocument/2006/relationships/image" Target="../media/image145.png"/><Relationship Id="rId1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164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png"/><Relationship Id="rId2" Type="http://schemas.openxmlformats.org/officeDocument/2006/relationships/audio" Target="../media/media23.m4a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microsoft.com/office/2007/relationships/media" Target="../media/media23.m4a"/><Relationship Id="rId6" Type="http://schemas.openxmlformats.org/officeDocument/2006/relationships/image" Target="../media/image62.png"/><Relationship Id="rId11" Type="http://schemas.openxmlformats.org/officeDocument/2006/relationships/image" Target="../media/image154.png"/><Relationship Id="rId5" Type="http://schemas.openxmlformats.org/officeDocument/2006/relationships/image" Target="../media/image143.png"/><Relationship Id="rId15" Type="http://schemas.openxmlformats.org/officeDocument/2006/relationships/image" Target="../media/image158.png"/><Relationship Id="rId23" Type="http://schemas.openxmlformats.org/officeDocument/2006/relationships/image" Target="../media/image12.png"/><Relationship Id="rId10" Type="http://schemas.openxmlformats.org/officeDocument/2006/relationships/image" Target="../media/image153.png"/><Relationship Id="rId19" Type="http://schemas.openxmlformats.org/officeDocument/2006/relationships/image" Target="../media/image162.png"/><Relationship Id="rId4" Type="http://schemas.openxmlformats.org/officeDocument/2006/relationships/image" Target="../media/image1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7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62.png"/><Relationship Id="rId5" Type="http://schemas.openxmlformats.org/officeDocument/2006/relationships/image" Target="../media/image166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9.png"/><Relationship Id="rId12" Type="http://schemas.openxmlformats.org/officeDocument/2006/relationships/image" Target="../media/image1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68.png"/><Relationship Id="rId11" Type="http://schemas.openxmlformats.org/officeDocument/2006/relationships/image" Target="../media/image171.png"/><Relationship Id="rId5" Type="http://schemas.openxmlformats.org/officeDocument/2006/relationships/image" Target="../media/image36.png"/><Relationship Id="rId10" Type="http://schemas.openxmlformats.org/officeDocument/2006/relationships/image" Target="../media/image45.png"/><Relationship Id="rId4" Type="http://schemas.openxmlformats.org/officeDocument/2006/relationships/image" Target="../media/image1.png"/><Relationship Id="rId9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12" Type="http://schemas.openxmlformats.org/officeDocument/2006/relationships/image" Target="../media/image177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62.png"/><Relationship Id="rId11" Type="http://schemas.openxmlformats.org/officeDocument/2006/relationships/image" Target="../media/image176.png"/><Relationship Id="rId5" Type="http://schemas.openxmlformats.org/officeDocument/2006/relationships/image" Target="../media/image172.png"/><Relationship Id="rId10" Type="http://schemas.openxmlformats.org/officeDocument/2006/relationships/image" Target="../media/image175.png"/><Relationship Id="rId4" Type="http://schemas.openxmlformats.org/officeDocument/2006/relationships/image" Target="../media/image1.png"/><Relationship Id="rId9" Type="http://schemas.openxmlformats.org/officeDocument/2006/relationships/image" Target="../media/image1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12" Type="http://schemas.openxmlformats.org/officeDocument/2006/relationships/image" Target="../media/image183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62.png"/><Relationship Id="rId11" Type="http://schemas.openxmlformats.org/officeDocument/2006/relationships/image" Target="../media/image182.png"/><Relationship Id="rId5" Type="http://schemas.openxmlformats.org/officeDocument/2006/relationships/image" Target="../media/image178.png"/><Relationship Id="rId10" Type="http://schemas.openxmlformats.org/officeDocument/2006/relationships/image" Target="../media/image181.png"/><Relationship Id="rId4" Type="http://schemas.openxmlformats.org/officeDocument/2006/relationships/image" Target="../media/image1.png"/><Relationship Id="rId9" Type="http://schemas.openxmlformats.org/officeDocument/2006/relationships/image" Target="../media/image180.png"/><Relationship Id="rId1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2" Type="http://schemas.openxmlformats.org/officeDocument/2006/relationships/audio" Target="../media/media28.m4a"/><Relationship Id="rId16" Type="http://schemas.openxmlformats.org/officeDocument/2006/relationships/image" Target="../media/image12.png"/><Relationship Id="rId1" Type="http://schemas.microsoft.com/office/2007/relationships/media" Target="../media/media28.m4a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2.png"/><Relationship Id="rId15" Type="http://schemas.openxmlformats.org/officeDocument/2006/relationships/image" Target="../media/image193.png"/><Relationship Id="rId10" Type="http://schemas.openxmlformats.org/officeDocument/2006/relationships/image" Target="../media/image189.png"/><Relationship Id="rId4" Type="http://schemas.openxmlformats.org/officeDocument/2006/relationships/image" Target="../media/image1.png"/><Relationship Id="rId9" Type="http://schemas.openxmlformats.org/officeDocument/2006/relationships/image" Target="../media/image188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12.png"/><Relationship Id="rId2" Type="http://schemas.openxmlformats.org/officeDocument/2006/relationships/audio" Target="../media/media3.m4a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microsoft.com/office/2007/relationships/media" Target="../media/media3.m4a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7.png"/><Relationship Id="rId11" Type="http://schemas.openxmlformats.org/officeDocument/2006/relationships/image" Target="../media/image12.png"/><Relationship Id="rId5" Type="http://schemas.openxmlformats.org/officeDocument/2006/relationships/image" Target="../media/image56.png"/><Relationship Id="rId10" Type="http://schemas.openxmlformats.org/officeDocument/2006/relationships/image" Target="../media/image59.png"/><Relationship Id="rId4" Type="http://schemas.openxmlformats.org/officeDocument/2006/relationships/image" Target="../media/image1.png"/><Relationship Id="rId9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2.png"/><Relationship Id="rId11" Type="http://schemas.openxmlformats.org/officeDocument/2006/relationships/image" Target="../media/image1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4.png"/><Relationship Id="rId10" Type="http://schemas.openxmlformats.org/officeDocument/2006/relationships/image" Target="../media/image72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12" Type="http://schemas.openxmlformats.org/officeDocument/2006/relationships/image" Target="../media/image7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2.png"/><Relationship Id="rId10" Type="http://schemas.openxmlformats.org/officeDocument/2006/relationships/image" Target="../media/image70.png"/><Relationship Id="rId4" Type="http://schemas.openxmlformats.org/officeDocument/2006/relationships/image" Target="../media/image1.png"/><Relationship Id="rId9" Type="http://schemas.openxmlformats.org/officeDocument/2006/relationships/image" Target="../media/image69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2.png"/><Relationship Id="rId5" Type="http://schemas.openxmlformats.org/officeDocument/2006/relationships/image" Target="../media/image74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2.png"/><Relationship Id="rId11" Type="http://schemas.openxmlformats.org/officeDocument/2006/relationships/image" Target="../media/image12.png"/><Relationship Id="rId5" Type="http://schemas.openxmlformats.org/officeDocument/2006/relationships/image" Target="../media/image76.png"/><Relationship Id="rId10" Type="http://schemas.openxmlformats.org/officeDocument/2006/relationships/image" Target="../media/image80.png"/><Relationship Id="rId4" Type="http://schemas.openxmlformats.org/officeDocument/2006/relationships/image" Target="../media/image1.png"/><Relationship Id="rId9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8415" y="3452473"/>
            <a:ext cx="9371528" cy="47619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2799" y="2104237"/>
            <a:ext cx="8271203" cy="264725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2392" y="6753935"/>
            <a:ext cx="6248072" cy="8126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7603" y="6739237"/>
            <a:ext cx="2931239" cy="1008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6677" y="8993287"/>
            <a:ext cx="2459649" cy="5079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88087" y="8992592"/>
            <a:ext cx="2113350" cy="50792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13049" y="8992592"/>
            <a:ext cx="2989546" cy="50792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pic>
        <p:nvPicPr>
          <p:cNvPr id="18" name="오디오 3">
            <a:hlinkClick r:id="" action="ppaction://media"/>
            <a:extLst>
              <a:ext uri="{FF2B5EF4-FFF2-40B4-BE49-F238E27FC236}">
                <a16:creationId xmlns:a16="http://schemas.microsoft.com/office/drawing/2014/main" id="{2F5F16A2-1E65-4577-B29A-FFEAEF252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838235"/>
            <a:ext cx="16875166" cy="8912169"/>
            <a:chOff x="705274" y="838235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838235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311" y="1545707"/>
            <a:ext cx="6047545" cy="12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54090" y="3047472"/>
            <a:ext cx="8143397" cy="5602531"/>
            <a:chOff x="4854090" y="3047472"/>
            <a:chExt cx="8143397" cy="56025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4090" y="3047472"/>
              <a:ext cx="8143397" cy="56025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89773" y="8857706"/>
            <a:ext cx="2953357" cy="761886"/>
          </a:xfrm>
          <a:prstGeom prst="rect">
            <a:avLst/>
          </a:prstGeom>
        </p:spPr>
      </p:pic>
      <p:pic>
        <p:nvPicPr>
          <p:cNvPr id="11" name="오디오 3">
            <a:hlinkClick r:id="" action="ppaction://media"/>
            <a:extLst>
              <a:ext uri="{FF2B5EF4-FFF2-40B4-BE49-F238E27FC236}">
                <a16:creationId xmlns:a16="http://schemas.microsoft.com/office/drawing/2014/main" id="{AC7701E4-6066-4607-A9E2-24BFC98923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838235"/>
            <a:ext cx="16875166" cy="8912169"/>
            <a:chOff x="705274" y="838235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838235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311" y="1545707"/>
            <a:ext cx="6047545" cy="12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3347" y="8548159"/>
            <a:ext cx="2912372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6668" y="8548159"/>
            <a:ext cx="2759076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08649" y="3038114"/>
            <a:ext cx="8008068" cy="5276344"/>
            <a:chOff x="9308649" y="3038114"/>
            <a:chExt cx="8008068" cy="52763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8649" y="3038114"/>
              <a:ext cx="8008068" cy="52763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6737" y="5744070"/>
            <a:ext cx="8286120" cy="2570388"/>
            <a:chOff x="856737" y="5744070"/>
            <a:chExt cx="8286120" cy="25703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6737" y="5744070"/>
              <a:ext cx="8286120" cy="2570388"/>
            </a:xfrm>
            <a:prstGeom prst="rect">
              <a:avLst/>
            </a:prstGeom>
          </p:spPr>
        </p:pic>
      </p:grp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D65E3DFC-F086-4437-BB38-224699CE2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51998" y="4001087"/>
            <a:ext cx="5594066" cy="1854358"/>
            <a:chOff x="1451998" y="4001087"/>
            <a:chExt cx="5594066" cy="18543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0345" y="3002596"/>
            <a:ext cx="6678705" cy="70100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5741" y="7331666"/>
            <a:ext cx="7458632" cy="9993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8960" y="3473151"/>
            <a:ext cx="6677243" cy="361301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0045" y="5307883"/>
            <a:ext cx="7284626" cy="2408675"/>
          </a:xfrm>
          <a:prstGeom prst="rect">
            <a:avLst/>
          </a:prstGeom>
        </p:spPr>
      </p:pic>
      <p:pic>
        <p:nvPicPr>
          <p:cNvPr id="19" name="오디오 14">
            <a:hlinkClick r:id="" action="ppaction://media"/>
            <a:extLst>
              <a:ext uri="{FF2B5EF4-FFF2-40B4-BE49-F238E27FC236}">
                <a16:creationId xmlns:a16="http://schemas.microsoft.com/office/drawing/2014/main" id="{E376F62D-96E8-4646-A31C-7F4F7D3E49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30146"/>
            <a:ext cx="16875166" cy="8912169"/>
            <a:chOff x="692538" y="63014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38" y="63014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731" y="1217312"/>
            <a:ext cx="3571559" cy="22856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17956" y="2749940"/>
            <a:ext cx="7365850" cy="6693008"/>
            <a:chOff x="2717956" y="2749940"/>
            <a:chExt cx="7365850" cy="66930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17956" y="2749940"/>
              <a:ext cx="7365850" cy="66930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8098" y="5990119"/>
            <a:ext cx="6863510" cy="154921"/>
            <a:chOff x="8578098" y="5990119"/>
            <a:chExt cx="6863510" cy="1549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578098" y="5990119"/>
              <a:ext cx="6863510" cy="1549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42870" y="5506245"/>
            <a:ext cx="5402627" cy="1234256"/>
          </a:xfrm>
          <a:prstGeom prst="rect">
            <a:avLst/>
          </a:prstGeom>
        </p:spPr>
      </p:pic>
      <p:pic>
        <p:nvPicPr>
          <p:cNvPr id="14" name="오디오 10">
            <a:hlinkClick r:id="" action="ppaction://media"/>
            <a:extLst>
              <a:ext uri="{FF2B5EF4-FFF2-40B4-BE49-F238E27FC236}">
                <a16:creationId xmlns:a16="http://schemas.microsoft.com/office/drawing/2014/main" id="{37111535-DF72-46DA-A3CC-368D54CB6C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30146"/>
            <a:ext cx="16875166" cy="8912169"/>
            <a:chOff x="692538" y="63014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38" y="63014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203" y="1407784"/>
            <a:ext cx="2809672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78098" y="5990119"/>
            <a:ext cx="6863510" cy="154921"/>
            <a:chOff x="8578098" y="5990119"/>
            <a:chExt cx="6863510" cy="1549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78098" y="5990119"/>
              <a:ext cx="6863510" cy="15492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09423" y="4602992"/>
            <a:ext cx="5650568" cy="31237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4771" y="3362205"/>
            <a:ext cx="10832383" cy="5532997"/>
            <a:chOff x="1004771" y="3362205"/>
            <a:chExt cx="10832383" cy="5532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4771" y="3362205"/>
              <a:ext cx="10832383" cy="5532997"/>
            </a:xfrm>
            <a:prstGeom prst="rect">
              <a:avLst/>
            </a:prstGeom>
          </p:spPr>
        </p:pic>
      </p:grpSp>
      <p:pic>
        <p:nvPicPr>
          <p:cNvPr id="15" name="오디오 10">
            <a:hlinkClick r:id="" action="ppaction://media"/>
            <a:extLst>
              <a:ext uri="{FF2B5EF4-FFF2-40B4-BE49-F238E27FC236}">
                <a16:creationId xmlns:a16="http://schemas.microsoft.com/office/drawing/2014/main" id="{A581FFA5-D2CA-460C-855F-D7EE1B8CA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9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30146"/>
            <a:ext cx="16875166" cy="8912169"/>
            <a:chOff x="692538" y="63014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38" y="63014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203" y="1407784"/>
            <a:ext cx="3720955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28931" y="8590930"/>
            <a:ext cx="1780957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97592" y="8590930"/>
            <a:ext cx="1392163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2654" y="3010314"/>
            <a:ext cx="4407732" cy="5432460"/>
            <a:chOff x="2622654" y="3010314"/>
            <a:chExt cx="4407732" cy="54324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2654" y="3010314"/>
              <a:ext cx="4407732" cy="5432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37567" y="2897951"/>
            <a:ext cx="5620404" cy="5657187"/>
            <a:chOff x="10837567" y="2897951"/>
            <a:chExt cx="5620404" cy="56571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37567" y="2897951"/>
              <a:ext cx="5620404" cy="5657187"/>
            </a:xfrm>
            <a:prstGeom prst="rect">
              <a:avLst/>
            </a:prstGeom>
          </p:spPr>
        </p:pic>
      </p:grpSp>
      <p:pic>
        <p:nvPicPr>
          <p:cNvPr id="14" name="Object 11">
            <a:extLst>
              <a:ext uri="{FF2B5EF4-FFF2-40B4-BE49-F238E27FC236}">
                <a16:creationId xmlns:a16="http://schemas.microsoft.com/office/drawing/2014/main" id="{72273D52-1615-414C-9862-0D03AC4AC56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5400000">
            <a:off x="5627174" y="6027800"/>
            <a:ext cx="6876159" cy="155206"/>
          </a:xfrm>
          <a:prstGeom prst="rect">
            <a:avLst/>
          </a:prstGeom>
        </p:spPr>
      </p:pic>
      <p:pic>
        <p:nvPicPr>
          <p:cNvPr id="16" name="오디오 7">
            <a:hlinkClick r:id="" action="ppaction://media"/>
            <a:extLst>
              <a:ext uri="{FF2B5EF4-FFF2-40B4-BE49-F238E27FC236}">
                <a16:creationId xmlns:a16="http://schemas.microsoft.com/office/drawing/2014/main" id="{338BD490-C8C5-4203-BF5A-6D56CA20F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30146"/>
            <a:ext cx="16875166" cy="8912169"/>
            <a:chOff x="692538" y="63014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38" y="63014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203" y="1407784"/>
            <a:ext cx="4393573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51548" y="8061818"/>
            <a:ext cx="2378001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92390" y="8169804"/>
            <a:ext cx="2378001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27174" y="6027800"/>
            <a:ext cx="6876159" cy="155206"/>
            <a:chOff x="5627174" y="6027800"/>
            <a:chExt cx="6876159" cy="1552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5627174" y="6027800"/>
              <a:ext cx="6876159" cy="1552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00000" y="3361156"/>
            <a:ext cx="6171429" cy="4435061"/>
            <a:chOff x="2000000" y="3361156"/>
            <a:chExt cx="6171429" cy="44350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0000" y="3361156"/>
              <a:ext cx="6171429" cy="4435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71262" y="3380204"/>
            <a:ext cx="6171429" cy="4444019"/>
            <a:chOff x="10471262" y="3380204"/>
            <a:chExt cx="6171429" cy="44440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1262" y="3380204"/>
              <a:ext cx="6171429" cy="4444019"/>
            </a:xfrm>
            <a:prstGeom prst="rect">
              <a:avLst/>
            </a:prstGeom>
          </p:spPr>
        </p:pic>
      </p:grpSp>
      <p:pic>
        <p:nvPicPr>
          <p:cNvPr id="17" name="오디오 5">
            <a:hlinkClick r:id="" action="ppaction://media"/>
            <a:extLst>
              <a:ext uri="{FF2B5EF4-FFF2-40B4-BE49-F238E27FC236}">
                <a16:creationId xmlns:a16="http://schemas.microsoft.com/office/drawing/2014/main" id="{53A40CE3-8483-4441-BD83-3681A48BE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 rot="21285322"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3846" y="643915"/>
            <a:ext cx="16875166" cy="8912169"/>
            <a:chOff x="733846" y="643915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846" y="643915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203" y="1407784"/>
            <a:ext cx="5036715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3897" y="2905727"/>
            <a:ext cx="9381691" cy="6514142"/>
            <a:chOff x="1503897" y="2905727"/>
            <a:chExt cx="9381691" cy="65141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3897" y="2905727"/>
              <a:ext cx="9381691" cy="65141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30580" y="2635825"/>
            <a:ext cx="156202" cy="6920261"/>
            <a:chOff x="11930580" y="2635825"/>
            <a:chExt cx="156202" cy="69202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8548550" y="6017855"/>
              <a:ext cx="6920261" cy="1562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91789" y="5130442"/>
            <a:ext cx="4360178" cy="2178995"/>
          </a:xfrm>
          <a:prstGeom prst="rect">
            <a:avLst/>
          </a:prstGeom>
        </p:spPr>
      </p:pic>
      <p:pic>
        <p:nvPicPr>
          <p:cNvPr id="14" name="오디오 15">
            <a:hlinkClick r:id="" action="ppaction://media"/>
            <a:extLst>
              <a:ext uri="{FF2B5EF4-FFF2-40B4-BE49-F238E27FC236}">
                <a16:creationId xmlns:a16="http://schemas.microsoft.com/office/drawing/2014/main" id="{C90E06DA-A8E9-4BC1-9BE2-9C17D3061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547530"/>
            <a:ext cx="16875166" cy="8912169"/>
            <a:chOff x="705274" y="54753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54753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203" y="1407784"/>
            <a:ext cx="5939524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2245" y="3029242"/>
            <a:ext cx="2968235" cy="2241018"/>
            <a:chOff x="1262245" y="3029242"/>
            <a:chExt cx="2968235" cy="22410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2245" y="3029242"/>
              <a:ext cx="2968235" cy="22410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90571" y="2960989"/>
            <a:ext cx="2070164" cy="2070164"/>
            <a:chOff x="9790571" y="2960989"/>
            <a:chExt cx="2070164" cy="20701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0571" y="2960989"/>
              <a:ext cx="2070164" cy="2070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17369" y="6060529"/>
            <a:ext cx="2305835" cy="2305835"/>
            <a:chOff x="1717369" y="6060529"/>
            <a:chExt cx="2305835" cy="23058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17369" y="6060529"/>
              <a:ext cx="2305835" cy="23058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00639" y="2708632"/>
            <a:ext cx="2602842" cy="2636186"/>
            <a:chOff x="5700639" y="2708632"/>
            <a:chExt cx="2602842" cy="26361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0639" y="2708632"/>
              <a:ext cx="2602842" cy="26361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9201" y="5284544"/>
            <a:ext cx="2869320" cy="7618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66735" y="5284547"/>
            <a:ext cx="1851497" cy="7618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588857" y="5284547"/>
            <a:ext cx="2609215" cy="7618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9199" y="8336759"/>
            <a:ext cx="3266553" cy="7618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23876" y="6488813"/>
            <a:ext cx="1741683" cy="1877551"/>
            <a:chOff x="6223876" y="6488813"/>
            <a:chExt cx="1741683" cy="18775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23876" y="6488813"/>
              <a:ext cx="1741683" cy="187755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09859" y="8336763"/>
            <a:ext cx="2910305" cy="76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138605" y="6146556"/>
            <a:ext cx="1722130" cy="2133781"/>
            <a:chOff x="10138605" y="6146556"/>
            <a:chExt cx="1722130" cy="213378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38605" y="6146556"/>
              <a:ext cx="1722130" cy="213378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85716" y="8336763"/>
            <a:ext cx="3707936" cy="7618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442169" y="3458369"/>
            <a:ext cx="3258280" cy="4757089"/>
            <a:chOff x="13442169" y="3458369"/>
            <a:chExt cx="3258280" cy="475708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442169" y="3458369"/>
              <a:ext cx="3258280" cy="475708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592287" y="8309220"/>
            <a:ext cx="2399131" cy="761886"/>
          </a:xfrm>
          <a:prstGeom prst="rect">
            <a:avLst/>
          </a:prstGeom>
        </p:spPr>
      </p:pic>
      <p:pic>
        <p:nvPicPr>
          <p:cNvPr id="31" name="오디오 5">
            <a:hlinkClick r:id="" action="ppaction://media"/>
            <a:extLst>
              <a:ext uri="{FF2B5EF4-FFF2-40B4-BE49-F238E27FC236}">
                <a16:creationId xmlns:a16="http://schemas.microsoft.com/office/drawing/2014/main" id="{B01A14B4-3F93-4A9D-BB03-DBD52F7F1E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30146"/>
            <a:ext cx="16875166" cy="8912169"/>
            <a:chOff x="692538" y="63014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38" y="63014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203" y="1407784"/>
            <a:ext cx="3638986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8C662BE-B5E3-45DB-97D4-D948B3B27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521" y="2960948"/>
            <a:ext cx="9601200" cy="6150077"/>
          </a:xfrm>
          <a:prstGeom prst="rect">
            <a:avLst/>
          </a:prstGeom>
        </p:spPr>
      </p:pic>
      <p:pic>
        <p:nvPicPr>
          <p:cNvPr id="9" name="오디오 5">
            <a:hlinkClick r:id="" action="ppaction://media"/>
            <a:extLst>
              <a:ext uri="{FF2B5EF4-FFF2-40B4-BE49-F238E27FC236}">
                <a16:creationId xmlns:a16="http://schemas.microsoft.com/office/drawing/2014/main" id="{C08B5843-936F-4230-BCC3-8216BF85A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82" y="687831"/>
            <a:ext cx="16875166" cy="8912169"/>
            <a:chOff x="746582" y="68783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582" y="687831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8022" y="7495269"/>
            <a:ext cx="3299597" cy="1068912"/>
            <a:chOff x="1348022" y="7495269"/>
            <a:chExt cx="3299597" cy="10689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022" y="7495269"/>
              <a:ext cx="3299597" cy="10689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18207" y="6330578"/>
            <a:ext cx="2447848" cy="13333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4450" y="3890583"/>
            <a:ext cx="3521988" cy="12190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5349" y="2428597"/>
            <a:ext cx="2781491" cy="14987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9350" y="7601274"/>
            <a:ext cx="2528829" cy="8701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4038" y="5463136"/>
            <a:ext cx="8151873" cy="121855"/>
            <a:chOff x="1004038" y="5463136"/>
            <a:chExt cx="8151873" cy="121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1004038" y="5463136"/>
              <a:ext cx="8151873" cy="12185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-60000">
            <a:off x="5989481" y="5732674"/>
            <a:ext cx="821806" cy="9577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4474" y="1812035"/>
            <a:ext cx="859378" cy="8826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3333" y="6589036"/>
            <a:ext cx="4361905" cy="121855"/>
            <a:chOff x="733333" y="6589036"/>
            <a:chExt cx="4361905" cy="121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733333" y="6589036"/>
              <a:ext cx="4361905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77659" y="2778395"/>
            <a:ext cx="8166507" cy="6098089"/>
            <a:chOff x="7277659" y="2778395"/>
            <a:chExt cx="8166507" cy="60980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77659" y="2778395"/>
              <a:ext cx="8166507" cy="60980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80286" y="5811682"/>
            <a:ext cx="712892" cy="550100"/>
            <a:chOff x="6880286" y="5811682"/>
            <a:chExt cx="712892" cy="5501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240000">
              <a:off x="6880286" y="5811682"/>
              <a:ext cx="712892" cy="55010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87177" y="3297936"/>
            <a:ext cx="804652" cy="8826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772309" y="3499952"/>
            <a:ext cx="867452" cy="449726"/>
            <a:chOff x="6772309" y="3499952"/>
            <a:chExt cx="867452" cy="4497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8160000">
              <a:off x="6772309" y="3499952"/>
              <a:ext cx="867452" cy="4497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02656" y="2356957"/>
            <a:ext cx="962467" cy="498986"/>
            <a:chOff x="11302656" y="2356957"/>
            <a:chExt cx="962467" cy="4989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3260000">
              <a:off x="11302656" y="2356957"/>
              <a:ext cx="962467" cy="49898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59131" y="3804236"/>
            <a:ext cx="2447849" cy="13333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087719" y="3846016"/>
            <a:ext cx="712892" cy="550100"/>
            <a:chOff x="15087719" y="3846016"/>
            <a:chExt cx="712892" cy="5501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2240000">
              <a:off x="15087719" y="3846016"/>
              <a:ext cx="712892" cy="55010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680760" y="1444436"/>
            <a:ext cx="2287683" cy="133330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980711" y="4050434"/>
            <a:ext cx="852759" cy="88267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444244" y="4643467"/>
            <a:ext cx="2287683" cy="13333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406544" y="7211906"/>
            <a:ext cx="1631384" cy="53332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349030" y="4635925"/>
            <a:ext cx="159996" cy="4973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365620" y="4635123"/>
            <a:ext cx="1513121" cy="53332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098004" y="2269448"/>
            <a:ext cx="1276724" cy="53332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841715" y="5484068"/>
            <a:ext cx="1281924" cy="533320"/>
          </a:xfrm>
          <a:prstGeom prst="rect">
            <a:avLst/>
          </a:prstGeom>
        </p:spPr>
      </p:pic>
      <p:pic>
        <p:nvPicPr>
          <p:cNvPr id="36" name="오디오 4">
            <a:hlinkClick r:id="" action="ppaction://media"/>
            <a:extLst>
              <a:ext uri="{FF2B5EF4-FFF2-40B4-BE49-F238E27FC236}">
                <a16:creationId xmlns:a16="http://schemas.microsoft.com/office/drawing/2014/main" id="{BCA1EB14-BFC7-467E-B12C-D0A4233E0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2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30146"/>
            <a:ext cx="16875166" cy="8912169"/>
            <a:chOff x="692538" y="63014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38" y="63014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6203" y="1407784"/>
            <a:ext cx="2927298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00921" y="2887827"/>
            <a:ext cx="8483872" cy="6351562"/>
            <a:chOff x="4900921" y="2887827"/>
            <a:chExt cx="8483872" cy="63515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0921" y="2887827"/>
              <a:ext cx="8483872" cy="6351562"/>
            </a:xfrm>
            <a:prstGeom prst="rect">
              <a:avLst/>
            </a:prstGeom>
          </p:spPr>
        </p:pic>
      </p:grpSp>
      <p:pic>
        <p:nvPicPr>
          <p:cNvPr id="12" name="오디오 3">
            <a:hlinkClick r:id="" action="ppaction://media"/>
            <a:extLst>
              <a:ext uri="{FF2B5EF4-FFF2-40B4-BE49-F238E27FC236}">
                <a16:creationId xmlns:a16="http://schemas.microsoft.com/office/drawing/2014/main" id="{C6E9BDE8-1819-4BF6-B382-B2EEF66507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729200" y="9728200"/>
            <a:ext cx="4064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0345" y="3002596"/>
            <a:ext cx="6678705" cy="70100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8208" y="7379170"/>
            <a:ext cx="6496049" cy="9993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2511" y="3927587"/>
            <a:ext cx="6102638" cy="393818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366" y="3866667"/>
            <a:ext cx="4924539" cy="1752381"/>
            <a:chOff x="1437366" y="3866667"/>
            <a:chExt cx="4924539" cy="17523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00000">
              <a:off x="1437366" y="3866667"/>
              <a:ext cx="4924539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3" name="오디오 17">
            <a:hlinkClick r:id="" action="ppaction://media"/>
            <a:extLst>
              <a:ext uri="{FF2B5EF4-FFF2-40B4-BE49-F238E27FC236}">
                <a16:creationId xmlns:a16="http://schemas.microsoft.com/office/drawing/2014/main" id="{99453C6A-334C-4EB8-BA8E-966502227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30146"/>
            <a:ext cx="16875166" cy="8912169"/>
            <a:chOff x="692538" y="630146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38" y="630146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8664" y="1380241"/>
            <a:ext cx="10507514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69737" y="4499980"/>
            <a:ext cx="2178189" cy="7618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3449" y="8475354"/>
            <a:ext cx="3866520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8971" y="2938416"/>
            <a:ext cx="11454981" cy="2204441"/>
            <a:chOff x="968971" y="2938416"/>
            <a:chExt cx="11454981" cy="22044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971" y="2938416"/>
              <a:ext cx="11454981" cy="22044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95352" y="5312355"/>
            <a:ext cx="11487437" cy="4039087"/>
            <a:chOff x="5595352" y="5312355"/>
            <a:chExt cx="11487437" cy="40390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5352" y="5312355"/>
              <a:ext cx="11487437" cy="4039087"/>
            </a:xfrm>
            <a:prstGeom prst="rect">
              <a:avLst/>
            </a:prstGeom>
          </p:spPr>
        </p:pic>
      </p:grpSp>
      <p:pic>
        <p:nvPicPr>
          <p:cNvPr id="13" name="오디오 5">
            <a:hlinkClick r:id="" action="ppaction://media"/>
            <a:extLst>
              <a:ext uri="{FF2B5EF4-FFF2-40B4-BE49-F238E27FC236}">
                <a16:creationId xmlns:a16="http://schemas.microsoft.com/office/drawing/2014/main" id="{A8529B02-B14D-4763-BC90-5C656FA71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86772"/>
            <a:ext cx="16875166" cy="8912169"/>
            <a:chOff x="692538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38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8664" y="1380241"/>
            <a:ext cx="11349558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44226" y="2907984"/>
            <a:ext cx="3907504" cy="7618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82583" y="8108249"/>
            <a:ext cx="2264855" cy="761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98814" y="8108249"/>
            <a:ext cx="2602369" cy="7618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43941" y="4097055"/>
            <a:ext cx="5519614" cy="35961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39350" y="3933394"/>
            <a:ext cx="3840667" cy="3809143"/>
            <a:chOff x="1739350" y="3933394"/>
            <a:chExt cx="3840667" cy="3809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9350" y="3933394"/>
              <a:ext cx="3840667" cy="3809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64349" y="3977356"/>
            <a:ext cx="2757017" cy="3721220"/>
            <a:chOff x="7764349" y="3977356"/>
            <a:chExt cx="2757017" cy="372122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4349" y="3977356"/>
              <a:ext cx="2757017" cy="3721220"/>
            </a:xfrm>
            <a:prstGeom prst="rect">
              <a:avLst/>
            </a:prstGeom>
          </p:spPr>
        </p:pic>
      </p:grpSp>
      <p:pic>
        <p:nvPicPr>
          <p:cNvPr id="18" name="오디오 18">
            <a:hlinkClick r:id="" action="ppaction://media"/>
            <a:extLst>
              <a:ext uri="{FF2B5EF4-FFF2-40B4-BE49-F238E27FC236}">
                <a16:creationId xmlns:a16="http://schemas.microsoft.com/office/drawing/2014/main" id="{B6CD5B25-290A-42C6-B8CF-AA38212357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2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86772"/>
            <a:ext cx="16875166" cy="8912169"/>
            <a:chOff x="692538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38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8664" y="1380241"/>
            <a:ext cx="11349558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71310" y="6506924"/>
            <a:ext cx="2671820" cy="1956154"/>
            <a:chOff x="6071310" y="6506924"/>
            <a:chExt cx="2671820" cy="19561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1310" y="6506924"/>
              <a:ext cx="2671820" cy="1956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198" y="3266640"/>
            <a:ext cx="4632759" cy="3919638"/>
            <a:chOff x="1151198" y="3266640"/>
            <a:chExt cx="4632759" cy="39196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198" y="3266640"/>
              <a:ext cx="4632759" cy="3919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36964" y="6061294"/>
            <a:ext cx="2255113" cy="2542650"/>
            <a:chOff x="9536964" y="6061294"/>
            <a:chExt cx="2255113" cy="25426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36964" y="6061294"/>
              <a:ext cx="2255113" cy="25426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74123" y="3157628"/>
            <a:ext cx="2067235" cy="1985229"/>
            <a:chOff x="10974123" y="3157628"/>
            <a:chExt cx="2067235" cy="19852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4123" y="3157628"/>
              <a:ext cx="2067235" cy="19852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36169" y="2915255"/>
            <a:ext cx="3254738" cy="2227602"/>
            <a:chOff x="13936169" y="2915255"/>
            <a:chExt cx="3254738" cy="22276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36169" y="2915255"/>
              <a:ext cx="3254738" cy="22276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38785" y="6261555"/>
            <a:ext cx="1327551" cy="2201522"/>
            <a:chOff x="12738785" y="6261555"/>
            <a:chExt cx="1327551" cy="220152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38785" y="6261555"/>
              <a:ext cx="1327551" cy="220152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33695" y="3086684"/>
            <a:ext cx="2109162" cy="2018814"/>
            <a:chOff x="7033695" y="3086684"/>
            <a:chExt cx="2109162" cy="20188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33695" y="3086684"/>
              <a:ext cx="2109162" cy="20188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73537" y="6303848"/>
            <a:ext cx="2493561" cy="2159229"/>
            <a:chOff x="14773537" y="6303848"/>
            <a:chExt cx="2493561" cy="21592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73537" y="6303848"/>
              <a:ext cx="2493561" cy="215922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92203" y="7575065"/>
            <a:ext cx="2648433" cy="76188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23538" y="8579744"/>
            <a:ext cx="2496371" cy="76188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60775" y="8558317"/>
            <a:ext cx="2495990" cy="76188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40545" y="5311697"/>
            <a:ext cx="2670304" cy="76188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237795" y="8608835"/>
            <a:ext cx="2745921" cy="7618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173082" y="5273601"/>
            <a:ext cx="3622643" cy="7618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17345" y="8546803"/>
            <a:ext cx="2504899" cy="7618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63127" y="5330744"/>
            <a:ext cx="3325850" cy="761886"/>
          </a:xfrm>
          <a:prstGeom prst="rect">
            <a:avLst/>
          </a:prstGeom>
        </p:spPr>
      </p:pic>
      <p:pic>
        <p:nvPicPr>
          <p:cNvPr id="32" name="오디오 3">
            <a:hlinkClick r:id="" action="ppaction://media"/>
            <a:extLst>
              <a:ext uri="{FF2B5EF4-FFF2-40B4-BE49-F238E27FC236}">
                <a16:creationId xmlns:a16="http://schemas.microsoft.com/office/drawing/2014/main" id="{FCF4228F-92FD-4B5A-99CD-8B0F9B7F02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86772"/>
            <a:ext cx="16875166" cy="8912169"/>
            <a:chOff x="692538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38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0073" y="1405908"/>
            <a:ext cx="5941564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6393" y="2896263"/>
            <a:ext cx="11792929" cy="6515728"/>
            <a:chOff x="3246393" y="2896263"/>
            <a:chExt cx="11792929" cy="65157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6393" y="2896263"/>
              <a:ext cx="11792929" cy="6515728"/>
            </a:xfrm>
            <a:prstGeom prst="rect">
              <a:avLst/>
            </a:prstGeom>
          </p:spPr>
        </p:pic>
      </p:grp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665DB85-5DBE-437F-A005-0DE583822C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998" y="4001087"/>
            <a:ext cx="5594066" cy="1854358"/>
            <a:chOff x="1451998" y="4001087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0344" y="3002591"/>
            <a:ext cx="6726026" cy="70100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21113" y="7207741"/>
            <a:ext cx="5533467" cy="9993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88960" y="3473151"/>
            <a:ext cx="6706146" cy="361301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0045" y="5307883"/>
            <a:ext cx="7284626" cy="2408675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E980FD25-B411-43A3-8A22-97C690BF9A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7"/>
    </mc:Choice>
    <mc:Fallback xmlns="">
      <p:transition spd="slow" advTm="3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0633" y="739708"/>
            <a:ext cx="16875166" cy="8912169"/>
            <a:chOff x="730633" y="739708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633" y="739708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0072" y="1405908"/>
            <a:ext cx="3494811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0711" y="4298669"/>
            <a:ext cx="4253112" cy="2495714"/>
            <a:chOff x="1350711" y="4298669"/>
            <a:chExt cx="4253112" cy="249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711" y="4298669"/>
              <a:ext cx="4253112" cy="249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8020" y="7143597"/>
            <a:ext cx="3462900" cy="7618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86093" y="4696244"/>
            <a:ext cx="4772253" cy="29301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65948" y="4298669"/>
            <a:ext cx="5321549" cy="2495714"/>
            <a:chOff x="6365948" y="4298669"/>
            <a:chExt cx="5321549" cy="249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65948" y="4298669"/>
              <a:ext cx="5321549" cy="249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981652" y="7067406"/>
            <a:ext cx="4197862" cy="761887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79CEBEC-EFF5-4E48-804F-10D8856D1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79"/>
    </mc:Choice>
    <mc:Fallback xmlns="">
      <p:transition spd="slow" advTm="12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6307" y="714311"/>
            <a:ext cx="16875166" cy="8912169"/>
            <a:chOff x="706307" y="71431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6307" y="714311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7611" y="1359248"/>
            <a:ext cx="3572970" cy="15237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72462" y="3997062"/>
            <a:ext cx="3870039" cy="3870039"/>
            <a:chOff x="1772462" y="3997062"/>
            <a:chExt cx="3870039" cy="38700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72462" y="3997062"/>
              <a:ext cx="3870039" cy="38700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32527" y="3997062"/>
            <a:ext cx="3973884" cy="3809825"/>
            <a:chOff x="6732527" y="3997062"/>
            <a:chExt cx="3973884" cy="38098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2527" y="3997062"/>
              <a:ext cx="3973884" cy="38098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50216" y="3007289"/>
            <a:ext cx="3462900" cy="7618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11124" y="8132432"/>
            <a:ext cx="1479327" cy="7618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45657" y="8132432"/>
            <a:ext cx="2199260" cy="7618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49487" y="4009175"/>
            <a:ext cx="5488863" cy="3932858"/>
          </a:xfrm>
          <a:prstGeom prst="rect">
            <a:avLst/>
          </a:prstGeom>
        </p:spPr>
      </p:pic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2ABA3264-9DBE-4839-BBC6-49928A9249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7"/>
    </mc:Choice>
    <mc:Fallback xmlns="">
      <p:transition spd="slow" advTm="15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8059" y="3674257"/>
            <a:ext cx="10840445" cy="40052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45100" y="2246595"/>
            <a:ext cx="7800120" cy="22266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1913" y="6907330"/>
            <a:ext cx="7697281" cy="8126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87603" y="6729713"/>
            <a:ext cx="2702718" cy="10086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6677" y="8941868"/>
            <a:ext cx="1947344" cy="5079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88087" y="8941163"/>
            <a:ext cx="1777129" cy="5079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13049" y="8941163"/>
            <a:ext cx="2989547" cy="5079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2209345"/>
            <a:ext cx="1022821" cy="817668"/>
            <a:chOff x="9142857" y="2209345"/>
            <a:chExt cx="1022821" cy="81766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9142857" y="2209345"/>
              <a:ext cx="1022821" cy="8176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84034" y="2223114"/>
            <a:ext cx="1006091" cy="804294"/>
            <a:chOff x="5984034" y="2223114"/>
            <a:chExt cx="1006091" cy="80429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84034" y="2223114"/>
              <a:ext cx="1006091" cy="804294"/>
            </a:xfrm>
            <a:prstGeom prst="rect">
              <a:avLst/>
            </a:prstGeom>
          </p:spPr>
        </p:pic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474D2BA7-BB1A-4A4D-AB46-02C8F1908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4"/>
    </mc:Choice>
    <mc:Fallback xmlns="">
      <p:transition spd="slow" advTm="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2062309"/>
            <a:ext cx="5594066" cy="1854358"/>
            <a:chOff x="1680569" y="2062309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0569" y="2062309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21175" y="2831976"/>
            <a:ext cx="4105096" cy="717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99023" y="6871348"/>
            <a:ext cx="5333333" cy="121855"/>
            <a:chOff x="6499023" y="6871348"/>
            <a:chExt cx="5333333" cy="1218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499023" y="6871348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2298" y="4158346"/>
            <a:ext cx="3488197" cy="365705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40954" y="4760716"/>
            <a:ext cx="3093823" cy="9142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63811" y="5514430"/>
            <a:ext cx="3379003" cy="60950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808888" y="2629951"/>
            <a:ext cx="708876" cy="566693"/>
            <a:chOff x="15808888" y="2629951"/>
            <a:chExt cx="708876" cy="5666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41195" y="1958443"/>
            <a:ext cx="4575102" cy="19806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9155" y="4158346"/>
            <a:ext cx="3415056" cy="365705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928202" y="4760716"/>
            <a:ext cx="3093823" cy="9142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51058" y="5514430"/>
            <a:ext cx="3832506" cy="60950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9631" y="6710660"/>
            <a:ext cx="3488197" cy="36570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928202" y="7313030"/>
            <a:ext cx="4110461" cy="91426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51058" y="8066744"/>
            <a:ext cx="3966772" cy="60950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272298" y="6710660"/>
            <a:ext cx="3521111" cy="36570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540954" y="7313030"/>
            <a:ext cx="4567738" cy="91426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563811" y="8066744"/>
            <a:ext cx="3379003" cy="609509"/>
          </a:xfrm>
          <a:prstGeom prst="rect">
            <a:avLst/>
          </a:prstGeom>
        </p:spPr>
      </p:pic>
      <p:pic>
        <p:nvPicPr>
          <p:cNvPr id="37" name="오디오 4">
            <a:hlinkClick r:id="" action="ppaction://media"/>
            <a:extLst>
              <a:ext uri="{FF2B5EF4-FFF2-40B4-BE49-F238E27FC236}">
                <a16:creationId xmlns:a16="http://schemas.microsoft.com/office/drawing/2014/main" id="{9D6ED891-3275-4007-B087-95B370A388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2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64093" y="2126344"/>
            <a:ext cx="10078562" cy="105150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65468" y="4365734"/>
            <a:ext cx="6188329" cy="182852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27653" y="6958859"/>
            <a:ext cx="6145038" cy="999386"/>
          </a:xfrm>
          <a:prstGeom prst="rect">
            <a:avLst/>
          </a:prstGeom>
        </p:spPr>
      </p:pic>
      <p:pic>
        <p:nvPicPr>
          <p:cNvPr id="14" name="오디오 10">
            <a:hlinkClick r:id="" action="ppaction://media"/>
            <a:extLst>
              <a:ext uri="{FF2B5EF4-FFF2-40B4-BE49-F238E27FC236}">
                <a16:creationId xmlns:a16="http://schemas.microsoft.com/office/drawing/2014/main" id="{6518A4D9-11E6-4429-8627-7BE4B1DD6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53333" y="3344762"/>
            <a:ext cx="347461" cy="254807"/>
            <a:chOff x="13653333" y="3344762"/>
            <a:chExt cx="347461" cy="2548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3333" y="3344762"/>
              <a:ext cx="347461" cy="2548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38273" y="3235020"/>
            <a:ext cx="548235" cy="531433"/>
            <a:chOff x="13438273" y="3235020"/>
            <a:chExt cx="548235" cy="53143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38273" y="3235020"/>
              <a:ext cx="548235" cy="5314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2575" y="1391622"/>
            <a:ext cx="6536472" cy="15237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12788" y="4858346"/>
            <a:ext cx="5498783" cy="31237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07623" y="3235020"/>
            <a:ext cx="6845077" cy="6283651"/>
            <a:chOff x="2707623" y="3235020"/>
            <a:chExt cx="6845077" cy="62836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7623" y="3235020"/>
              <a:ext cx="6845077" cy="6283651"/>
            </a:xfrm>
            <a:prstGeom prst="rect">
              <a:avLst/>
            </a:prstGeom>
          </p:spPr>
        </p:pic>
      </p:grpSp>
      <p:pic>
        <p:nvPicPr>
          <p:cNvPr id="14" name="오디오 7">
            <a:hlinkClick r:id="" action="ppaction://media"/>
            <a:extLst>
              <a:ext uri="{FF2B5EF4-FFF2-40B4-BE49-F238E27FC236}">
                <a16:creationId xmlns:a16="http://schemas.microsoft.com/office/drawing/2014/main" id="{9E880387-C9A6-4945-B92B-903884A17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6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86772"/>
            <a:ext cx="16875166" cy="8912169"/>
            <a:chOff x="692538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538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2575" y="1391622"/>
            <a:ext cx="5954075" cy="15237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3515" y="4029141"/>
            <a:ext cx="4239776" cy="4239776"/>
            <a:chOff x="1613515" y="4029141"/>
            <a:chExt cx="4239776" cy="42397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3515" y="4029141"/>
              <a:ext cx="4239776" cy="42397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2342" y="8530235"/>
            <a:ext cx="2372248" cy="7618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16725" y="8475154"/>
            <a:ext cx="1975016" cy="7618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62492" y="2984292"/>
            <a:ext cx="5178816" cy="7618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12763" y="4858344"/>
            <a:ext cx="5361643" cy="31237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93840" y="3987833"/>
            <a:ext cx="4347894" cy="4239776"/>
            <a:chOff x="6793840" y="3987833"/>
            <a:chExt cx="4347894" cy="42397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93840" y="3987833"/>
              <a:ext cx="4347894" cy="4239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2538" y="686772"/>
            <a:ext cx="16875166" cy="8912169"/>
            <a:chOff x="692538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538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2575" y="1391622"/>
            <a:ext cx="5954075" cy="15237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37050" y="6029354"/>
            <a:ext cx="6943792" cy="156733"/>
            <a:chOff x="8537050" y="6029354"/>
            <a:chExt cx="6943792" cy="1567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8537050" y="6029354"/>
              <a:ext cx="6943792" cy="1567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3515" y="4029141"/>
            <a:ext cx="4239776" cy="4239776"/>
            <a:chOff x="1613515" y="4029141"/>
            <a:chExt cx="4239776" cy="42397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3515" y="4029141"/>
              <a:ext cx="4239776" cy="42397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82342" y="8530235"/>
            <a:ext cx="2372248" cy="7618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6725" y="8475154"/>
            <a:ext cx="1975016" cy="7618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62492" y="2984292"/>
            <a:ext cx="5178816" cy="76188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12763" y="4858344"/>
            <a:ext cx="5361643" cy="31237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793840" y="3987833"/>
            <a:ext cx="4347894" cy="4239776"/>
            <a:chOff x="6793840" y="3987833"/>
            <a:chExt cx="4347894" cy="42397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3840" y="3987833"/>
              <a:ext cx="4347894" cy="4239776"/>
            </a:xfrm>
            <a:prstGeom prst="rect">
              <a:avLst/>
            </a:prstGeom>
          </p:spPr>
        </p:pic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14C548B-7805-4F7F-9962-01EC6C834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97"/>
    </mc:Choice>
    <mc:Fallback xmlns="">
      <p:transition spd="slow" advTm="14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810697"/>
            <a:ext cx="16875166" cy="8912169"/>
            <a:chOff x="705274" y="810697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274" y="810697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311" y="1545703"/>
            <a:ext cx="11338192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99494" y="2915934"/>
            <a:ext cx="11286726" cy="6529333"/>
            <a:chOff x="3499494" y="2915934"/>
            <a:chExt cx="11286726" cy="65293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9494" y="2915934"/>
              <a:ext cx="11286726" cy="6529333"/>
            </a:xfrm>
            <a:prstGeom prst="rect">
              <a:avLst/>
            </a:prstGeom>
          </p:spPr>
        </p:pic>
      </p:grp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2D58BBCC-281A-4F7A-8CC9-45109482AF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5856" y="859400"/>
            <a:ext cx="16875166" cy="8912169"/>
            <a:chOff x="715856" y="859400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856" y="859400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5311" y="1545707"/>
            <a:ext cx="6047545" cy="12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5274" y="2586827"/>
            <a:ext cx="16875166" cy="121805"/>
            <a:chOff x="705274" y="2586827"/>
            <a:chExt cx="16875166" cy="12180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5274" y="2586827"/>
              <a:ext cx="16875166" cy="121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31378" y="2819132"/>
            <a:ext cx="8083829" cy="5582625"/>
            <a:chOff x="9331378" y="2819132"/>
            <a:chExt cx="8083829" cy="55826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1378" y="2819132"/>
              <a:ext cx="8083829" cy="55826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10680" y="8756423"/>
            <a:ext cx="3131480" cy="7618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737278" y="8760634"/>
            <a:ext cx="3131480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3596" y="5142857"/>
            <a:ext cx="7966200" cy="3258900"/>
            <a:chOff x="963596" y="5142857"/>
            <a:chExt cx="7966200" cy="32589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3596" y="5142857"/>
              <a:ext cx="7966200" cy="3258900"/>
            </a:xfrm>
            <a:prstGeom prst="rect">
              <a:avLst/>
            </a:prstGeom>
          </p:spPr>
        </p:pic>
      </p:grpSp>
      <p:pic>
        <p:nvPicPr>
          <p:cNvPr id="14" name="오디오 7">
            <a:hlinkClick r:id="" action="ppaction://media"/>
            <a:extLst>
              <a:ext uri="{FF2B5EF4-FFF2-40B4-BE49-F238E27FC236}">
                <a16:creationId xmlns:a16="http://schemas.microsoft.com/office/drawing/2014/main" id="{8103D1C3-93EA-4C4C-92D7-FDF35D85C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사용자 지정</PresentationFormat>
  <Paragraphs>0</Paragraphs>
  <Slides>29</Slides>
  <Notes>0</Notes>
  <HiddenSlides>0</HiddenSlides>
  <MMClips>28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오세현</cp:lastModifiedBy>
  <cp:revision>7</cp:revision>
  <dcterms:created xsi:type="dcterms:W3CDTF">2021-12-06T23:06:52Z</dcterms:created>
  <dcterms:modified xsi:type="dcterms:W3CDTF">2021-12-07T11:57:30Z</dcterms:modified>
</cp:coreProperties>
</file>